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91ED77-6B4B-48B1-A951-A81FD2922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6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F9E6-8AEE-4DC8-8DC7-F0EBF679BB79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87A7-E5B1-4FFB-849C-B105E49C84A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2E35D9-54C9-49B3-AAB8-7DF1A984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C23C3-A19D-4CEA-8572-048D806A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185" y="-386863"/>
            <a:ext cx="7924800" cy="138169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Муниципальное общеобразовательное учреждение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>«Школа имени Евгения Родионова»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1EF4FA-C31F-416A-A2A2-D124FBACB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277" y="1485489"/>
            <a:ext cx="6858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исследовательская работа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Изучение влажности и температуры в классе и около растения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19999"/>
            <a:ext cx="9144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350"/>
              </a:spcBef>
              <a:spcAft>
                <a:spcPts val="675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spcBef>
                <a:spcPts val="1350"/>
              </a:spcBef>
              <a:spcAft>
                <a:spcPts val="675"/>
              </a:spcAft>
            </a:pPr>
            <a:r>
              <a:rPr lang="ru-RU" sz="2000" u="sng" dirty="0" smtClean="0">
                <a:latin typeface="Times New Roman"/>
                <a:ea typeface="Times New Roman"/>
                <a:cs typeface="Times New Roman"/>
              </a:rPr>
              <a:t>Автор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Зинохин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Глеб,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ученик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 класса</a:t>
            </a:r>
            <a:endParaRPr lang="ru-RU" sz="2000" dirty="0">
              <a:ea typeface="Calibri"/>
              <a:cs typeface="Times New Roman"/>
            </a:endParaRPr>
          </a:p>
          <a:p>
            <a:pPr algn="r">
              <a:spcBef>
                <a:spcPts val="1350"/>
              </a:spcBef>
              <a:spcAft>
                <a:spcPts val="675"/>
              </a:spcAft>
            </a:pP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Руководитель: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Таланова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Ирина Борисовна, </a:t>
            </a:r>
            <a:endParaRPr lang="ru-RU" sz="2000" dirty="0">
              <a:ea typeface="Calibri"/>
              <a:cs typeface="Times New Roman"/>
            </a:endParaRPr>
          </a:p>
          <a:p>
            <a:pPr algn="r">
              <a:spcBef>
                <a:spcPts val="1350"/>
              </a:spcBef>
              <a:spcAft>
                <a:spcPts val="675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учитель химии и биологии</a:t>
            </a:r>
            <a:endParaRPr lang="ru-RU" sz="2000" dirty="0">
              <a:ea typeface="Calibri"/>
              <a:cs typeface="Times New Roman"/>
            </a:endParaRPr>
          </a:p>
          <a:p>
            <a:pPr algn="r">
              <a:spcBef>
                <a:spcPts val="1350"/>
              </a:spcBef>
              <a:spcAft>
                <a:spcPts val="675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r">
              <a:spcBef>
                <a:spcPts val="1350"/>
              </a:spcBef>
              <a:spcAft>
                <a:spcPts val="675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Bef>
                <a:spcPts val="1350"/>
              </a:spcBef>
              <a:spcAft>
                <a:spcPts val="675"/>
              </a:spcAft>
            </a:pP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Судино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2023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893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>
                <a:latin typeface="Times New Roman"/>
                <a:ea typeface="Calibri"/>
                <a:cs typeface="Times New Roman"/>
              </a:rPr>
              <a:t>Заключение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055077"/>
            <a:ext cx="8327781" cy="512188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Значение испарения воды листьями растений трудно недооценить, ведь без этого процесса само существование растения оказалось бы под угрозой. </a:t>
            </a:r>
            <a:endParaRPr lang="en-US" sz="42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Прежде </a:t>
            </a:r>
            <a:r>
              <a:rPr lang="ru-RU" sz="4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всего вспомним, что для жизни растения необходим процесс фотосинтеза, то есть получение необходимых для растения веществ с помощью солнечного света. Для протекания этого процесса листья вынуждены находиться на солнце, стремиться к солнцу, а ведь солнце нагревает любую поверхность, в том числе и поверхность листа. Чтобы ему не сгореть, лист вынужден постоянно охлаждать сам себя, и сделать это проще всего путем испарения, при котором температура поверхности понижается отдавая энергию. </a:t>
            </a:r>
            <a:endParaRPr lang="en-US" sz="42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Вторая </a:t>
            </a:r>
            <a:r>
              <a:rPr lang="ru-RU" sz="4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причина - наличие в растении избыточной влаги, ведь вода нужна растению, чтобы с ее помощью выкачивать из почвы нужные питательные вещества и доставлять их к различным органам. Питательные вещества идут для кормления, часть воды уходит на образование органических веществ, а остальное испаряется, то есть это еще и выделительная система растений.</a:t>
            </a:r>
            <a:endParaRPr lang="ru-RU" sz="4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30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Заключение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Зеленые насаждения играют важнейшую роль в формировании комфортной и благоприятной экологической обстановки в помещении. 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выполняют важнейшие функции, связанные с выделением кислорода, осаждением пыли, поглощением шума и формированием своеобразного микроклимата.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60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1551B-9AC2-4C33-B33F-131E5AC9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7" y="3084881"/>
            <a:ext cx="7948245" cy="8633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 работы: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определить и сравнить влажность и температуру воздуха в классе и около растения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Теоретические основы работы: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Влажность воздуха около растения больше, чем вдали от него, так как растения испаряют воду. Поэтому влажность воздуха в лесу всегда выше, чем в городе.</a:t>
            </a:r>
            <a: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Температура около растения ниже, чем вдали от него.</a:t>
            </a:r>
            <a: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Оборудование: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Цифровая лаборатория </a:t>
            </a:r>
            <a:r>
              <a:rPr lang="en-US" sz="24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Releon</a:t>
            </a:r>
            <a:r>
              <a:rPr lang="en-US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датчиками относительной влажности и датчиком температуры</a:t>
            </a:r>
            <a: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Комнатное растение </a:t>
            </a:r>
            <a: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Целлофановый пакет</a:t>
            </a:r>
            <a:endParaRPr lang="ru-RU" sz="2400" dirty="0">
              <a:solidFill>
                <a:srgbClr val="33333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358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211016"/>
            <a:ext cx="8804031" cy="12895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 Подготовить  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Цифровую  лабораторию </a:t>
            </a:r>
            <a:r>
              <a:rPr lang="ru-RU" sz="24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Releon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 </a:t>
            </a: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датчиками относительной 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влажности и датчиком температуры для проведения опыта.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822831" cy="4770194"/>
          </a:xfrm>
        </p:spPr>
      </p:pic>
    </p:spTree>
    <p:extLst>
      <p:ext uri="{BB962C8B-B14F-4D97-AF65-F5344CB8AC3E}">
        <p14:creationId xmlns:p14="http://schemas.microsoft.com/office/powerpoint/2010/main" val="319970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 На 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 листа растения </a:t>
            </a:r>
            <a:r>
              <a:rPr lang="ru-RU" sz="24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калла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одеть </a:t>
            </a:r>
            <a:r>
              <a:rPr lang="ru-RU" sz="24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циллофановый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пакет, поместить туда датчики температуры и влажности, чтобы они не касались стенки пакета.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641231"/>
            <a:ext cx="4982308" cy="4500563"/>
          </a:xfrm>
        </p:spPr>
      </p:pic>
    </p:spTree>
    <p:extLst>
      <p:ext uri="{BB962C8B-B14F-4D97-AF65-F5344CB8AC3E}">
        <p14:creationId xmlns:p14="http://schemas.microsoft.com/office/powerpoint/2010/main" val="299236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989" y="1021618"/>
            <a:ext cx="7811965" cy="1076813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7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3.Начать </a:t>
            </a:r>
            <a:r>
              <a:rPr lang="ru-RU" sz="27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регистрацию данных температуры в классе и около растения в течение 17 секунд.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0581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989" y="810603"/>
            <a:ext cx="7886700" cy="865797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7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 Следить </a:t>
            </a:r>
            <a:r>
              <a:rPr lang="ru-RU" sz="27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 изменением температуры на экране.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1212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5.Данные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замеров занести в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таблицу.</a:t>
            </a:r>
            <a:endParaRPr lang="ru-RU" sz="24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Сохранить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данные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опыта.</a:t>
            </a:r>
            <a:endParaRPr lang="ru-RU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7.Проанализировать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эксперимента.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35" y="740266"/>
            <a:ext cx="7858857" cy="9244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Обработка и анализ результатов:</a:t>
            </a:r>
            <a: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таблица 1. Сравнительное исследование температуры и влажности воздуха в классе и около растения.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58" y="1825625"/>
            <a:ext cx="44358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5773"/>
            <a:ext cx="7886700" cy="102992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Температура в классе выше, чем около растения. Со временем температура в классе увеличивается, а около растения уменьшается.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Влажность воздуха около растения больше, чем в классе, т.к. растения испаряют воду. Влажность для растений имеет очень большое значение, т.к. при низкой влажности воздуха растениям чаще требуется полив.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повышении температуры воздуха в классе усиливается процесс  испарения воды с поверхности  растений, водяной пар уносит лишнее тепло и растения охлаждаются.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116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396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учреждение  «Школа имени Евгения Родионова»</vt:lpstr>
      <vt:lpstr>Цель работы: определить и сравнить влажность и температуру воздуха в классе и около растения Теоретические основы работы: Влажность воздуха около растения больше, чем вдали от него, так как растения испаряют воду. Поэтому влажность воздуха в лесу всегда выше, чем в городе. Температура около растения ниже, чем вдали от него. Оборудование: Цифровая лаборатория Releon c датчиками относительной влажности и датчиком температуры Комнатное растение  Целлофановый пакет</vt:lpstr>
      <vt:lpstr>1. Подготовить  Цифровую  лабораторию Releon c датчиками относительной влажности и датчиком температуры для проведения опыта. </vt:lpstr>
      <vt:lpstr>2. На 4 листа растения калла одеть циллофановый пакет, поместить туда датчики температуры и влажности, чтобы они не касались стенки пакета. </vt:lpstr>
      <vt:lpstr>3.Начать регистрацию данных температуры в классе и около растения в течение 17 секунд. </vt:lpstr>
      <vt:lpstr>4. Следить за изменением температуры на экране. </vt:lpstr>
      <vt:lpstr>Презентация PowerPoint</vt:lpstr>
      <vt:lpstr>Обработка и анализ результатов:   таблица 1. Сравнительное исследование температуры и влажности воздуха в классе и около растения. </vt:lpstr>
      <vt:lpstr>Выводы </vt:lpstr>
      <vt:lpstr>Заключение 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Windows User</cp:lastModifiedBy>
  <cp:revision>10</cp:revision>
  <dcterms:created xsi:type="dcterms:W3CDTF">2021-09-20T10:35:57Z</dcterms:created>
  <dcterms:modified xsi:type="dcterms:W3CDTF">2023-03-05T16:42:36Z</dcterms:modified>
</cp:coreProperties>
</file>