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B0E430-3B98-4A3A-ACF9-BDAB9D71B322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F696DF-20B0-4CFE-935B-CD769AE4C2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745232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Изучение испарения воды листьями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0912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sz="2000" b="0" dirty="0" smtClean="0"/>
              <a:t>Автор</a:t>
            </a:r>
            <a:r>
              <a:rPr lang="en-US" sz="2000" b="0" dirty="0" smtClean="0"/>
              <a:t>:</a:t>
            </a:r>
            <a:r>
              <a:rPr lang="ru-RU" sz="2000" b="0" dirty="0" smtClean="0"/>
              <a:t>Высоцкий Артем</a:t>
            </a:r>
            <a:r>
              <a:rPr lang="en-US" sz="2000" b="0" dirty="0" smtClean="0"/>
              <a:t>,</a:t>
            </a:r>
            <a:r>
              <a:rPr lang="ru-RU" sz="2000" b="0" dirty="0" smtClean="0"/>
              <a:t> </a:t>
            </a:r>
            <a:r>
              <a:rPr lang="ru-RU" sz="2000" b="0" dirty="0"/>
              <a:t>ученик 6 б класса</a:t>
            </a:r>
            <a:r>
              <a:rPr lang="ru-RU" sz="2000" b="0" dirty="0" smtClean="0"/>
              <a:t> </a:t>
            </a:r>
          </a:p>
          <a:p>
            <a:pPr algn="r"/>
            <a:r>
              <a:rPr lang="ru-RU" sz="2000" b="0" dirty="0" smtClean="0"/>
              <a:t>Руководитель</a:t>
            </a:r>
            <a:r>
              <a:rPr lang="en-US" sz="2000" b="0" dirty="0"/>
              <a:t>: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Таланова</a:t>
            </a:r>
            <a:r>
              <a:rPr lang="ru-RU" sz="2000" b="0" dirty="0" smtClean="0"/>
              <a:t> И.Б</a:t>
            </a:r>
            <a:r>
              <a:rPr lang="en-US" sz="2000" b="0" dirty="0" smtClean="0"/>
              <a:t>,</a:t>
            </a:r>
          </a:p>
          <a:p>
            <a:pPr algn="r"/>
            <a:r>
              <a:rPr lang="ru-RU" sz="2000" b="0" dirty="0"/>
              <a:t>у</a:t>
            </a:r>
            <a:r>
              <a:rPr lang="ru-RU" sz="2000" b="0" dirty="0" smtClean="0"/>
              <a:t>читель биологии и химии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13690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Судино</a:t>
            </a:r>
            <a:r>
              <a:rPr lang="ru-RU" sz="2000" dirty="0" smtClean="0"/>
              <a:t> 2023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32656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Муниципальное общеобразовательное учреждение </a:t>
            </a:r>
          </a:p>
          <a:p>
            <a:r>
              <a:rPr lang="ru-RU" sz="2000" dirty="0" smtClean="0"/>
              <a:t>        «</a:t>
            </a:r>
            <a:r>
              <a:rPr lang="ru-RU" sz="2000" dirty="0"/>
              <a:t>Школа имени Евгения Родионова»</a:t>
            </a:r>
          </a:p>
        </p:txBody>
      </p:sp>
    </p:spTree>
    <p:extLst>
      <p:ext uri="{BB962C8B-B14F-4D97-AF65-F5344CB8AC3E}">
        <p14:creationId xmlns:p14="http://schemas.microsoft.com/office/powerpoint/2010/main" val="1560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19256" cy="62853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Цель</a:t>
            </a:r>
            <a:r>
              <a:rPr lang="en-US" b="1" dirty="0" smtClean="0"/>
              <a:t>:</a:t>
            </a:r>
            <a:r>
              <a:rPr lang="en-US" sz="2000" b="1" dirty="0" smtClean="0"/>
              <a:t> </a:t>
            </a:r>
            <a:r>
              <a:rPr lang="ru-RU" sz="2000" dirty="0" smtClean="0"/>
              <a:t>выяснить</a:t>
            </a:r>
            <a:r>
              <a:rPr lang="en-US" sz="2000" dirty="0" smtClean="0"/>
              <a:t>,</a:t>
            </a:r>
            <a:r>
              <a:rPr lang="ru-RU" sz="2000" dirty="0" smtClean="0"/>
              <a:t>как влияет полив растения на интенсивность испарения воды и является ли она одинаковой для разных комнатных растений.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b="1" dirty="0" smtClean="0"/>
              <a:t>Задачи исследования</a:t>
            </a:r>
            <a:r>
              <a:rPr lang="en-US" b="1" dirty="0" smtClean="0"/>
              <a:t>: 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Выполнить </a:t>
            </a:r>
            <a:r>
              <a:rPr lang="ru-RU" sz="2000" dirty="0"/>
              <a:t>э</a:t>
            </a:r>
            <a:r>
              <a:rPr lang="ru-RU" sz="2000" dirty="0" smtClean="0"/>
              <a:t>ксперимент с разными комнатными растениями по испарению воды из листьев.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Провести анализ испарения воды разными растениями.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r>
              <a:rPr lang="ru-RU" b="1" dirty="0" smtClean="0"/>
              <a:t>Гипотеза</a:t>
            </a:r>
            <a:r>
              <a:rPr lang="en-US" b="1" dirty="0" smtClean="0"/>
              <a:t>: </a:t>
            </a:r>
            <a:r>
              <a:rPr lang="ru-RU" sz="2000" dirty="0" smtClean="0"/>
              <a:t>у всех растений интенсивность транспирации одинаковая.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3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Т</a:t>
            </a:r>
            <a:r>
              <a:rPr lang="ru-RU" sz="3200" b="1" dirty="0" smtClean="0"/>
              <a:t>ранспирация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Транспирация</a:t>
            </a:r>
            <a:r>
              <a:rPr lang="ru-RU" dirty="0"/>
              <a:t> — процесс движения </a:t>
            </a:r>
            <a:r>
              <a:rPr lang="ru-RU" dirty="0" smtClean="0"/>
              <a:t>воды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/>
              <a:t>растение и её </a:t>
            </a:r>
            <a:r>
              <a:rPr lang="ru-RU" dirty="0" smtClean="0"/>
              <a:t>испарение</a:t>
            </a:r>
            <a:r>
              <a:rPr lang="ru-RU" dirty="0"/>
              <a:t> через наружные органы растения, такие как листья, стебли и </a:t>
            </a:r>
            <a:r>
              <a:rPr lang="ru-RU" dirty="0" smtClean="0"/>
              <a:t>цветы.</a:t>
            </a:r>
          </a:p>
          <a:p>
            <a:r>
              <a:rPr lang="ru-RU" dirty="0" smtClean="0"/>
              <a:t>Вода </a:t>
            </a:r>
            <a:r>
              <a:rPr lang="ru-RU" dirty="0"/>
              <a:t>необходима для </a:t>
            </a:r>
            <a:r>
              <a:rPr lang="ru-RU" dirty="0" smtClean="0"/>
              <a:t>жизнедеятельности </a:t>
            </a:r>
            <a:r>
              <a:rPr lang="ru-RU" dirty="0"/>
              <a:t>растения, но только небольшая часть воды, поступающей через корни, используется непосредственно для нужд роста и </a:t>
            </a:r>
            <a:r>
              <a:rPr lang="ru-RU" dirty="0" smtClean="0"/>
              <a:t>метаболизма.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Оставшиеся </a:t>
            </a:r>
            <a:r>
              <a:rPr lang="ru-RU" dirty="0"/>
              <a:t>99-99,5 % теряются через транспирацию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94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Регуляция транспирации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Растение регулирует свой уровень транспирации с помощью изменения размера </a:t>
            </a:r>
            <a:r>
              <a:rPr lang="ru-RU" dirty="0" err="1"/>
              <a:t>устьичных</a:t>
            </a:r>
            <a:r>
              <a:rPr lang="ru-RU" dirty="0"/>
              <a:t> </a:t>
            </a:r>
            <a:r>
              <a:rPr lang="ru-RU" dirty="0" smtClean="0"/>
              <a:t>щелей.</a:t>
            </a:r>
          </a:p>
          <a:p>
            <a:r>
              <a:rPr lang="ru-RU" dirty="0" smtClean="0"/>
              <a:t>На </a:t>
            </a:r>
            <a:r>
              <a:rPr lang="ru-RU" dirty="0"/>
              <a:t>уровень транспирации также влияет состояние атмосферы вокруг листа, влажность, температура и солнечный свет, а также состояние почвы и её температура и </a:t>
            </a:r>
            <a:r>
              <a:rPr lang="ru-RU" dirty="0" smtClean="0"/>
              <a:t>влажность.</a:t>
            </a:r>
          </a:p>
          <a:p>
            <a:r>
              <a:rPr lang="ru-RU" dirty="0"/>
              <a:t>Кроме того, надо учитывать и размер растения, от которого зависит количество воды, поглощаемой корнями и, в дальнейшем, испаряемой через </a:t>
            </a:r>
            <a:r>
              <a:rPr lang="ru-RU" dirty="0" smtClean="0"/>
              <a:t>листья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496944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ownloads\IMG_20230302_135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427983" cy="34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07"/>
            <a:ext cx="4860032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13" y="-155848"/>
            <a:ext cx="4427983" cy="393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860032" cy="327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endParaRPr lang="en-US" dirty="0" smtClean="0"/>
          </a:p>
          <a:p>
            <a:r>
              <a:rPr lang="ru-RU" b="1" dirty="0" smtClean="0"/>
              <a:t>Входе исследования</a:t>
            </a:r>
            <a:r>
              <a:rPr lang="en-US" b="1" dirty="0" smtClean="0"/>
              <a:t> </a:t>
            </a:r>
            <a:r>
              <a:rPr lang="ru-RU" b="1" dirty="0" smtClean="0"/>
              <a:t> я ответил на такие вопросы</a:t>
            </a:r>
            <a:r>
              <a:rPr lang="en-US" b="1" dirty="0" smtClean="0"/>
              <a:t>: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en-US" b="1" dirty="0" smtClean="0"/>
              <a:t> </a:t>
            </a:r>
            <a:r>
              <a:rPr lang="ru-RU" dirty="0" smtClean="0"/>
              <a:t>Как </a:t>
            </a:r>
            <a:r>
              <a:rPr lang="ru-RU" dirty="0"/>
              <a:t>влияет полив на интенсивность испарения воды у растения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2. </a:t>
            </a:r>
            <a:r>
              <a:rPr lang="ru-RU" dirty="0"/>
              <a:t>Зачем растение испаряет воду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3. </a:t>
            </a:r>
            <a:r>
              <a:rPr lang="ru-RU" dirty="0"/>
              <a:t>Чем обусловлена непрерывность восходящего тока воды у растений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4. </a:t>
            </a:r>
            <a:r>
              <a:rPr lang="ru-RU" dirty="0"/>
              <a:t>В каких процессах жизнедеятельности растений участвует вода?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вывод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 smtClean="0"/>
              <a:t>После </a:t>
            </a:r>
            <a:r>
              <a:rPr lang="ru-RU" dirty="0"/>
              <a:t>полива растения интенсивность испарения растением воды увеличилась, а температура около растения стала повышаться.</a:t>
            </a:r>
          </a:p>
          <a:p>
            <a:pPr lvl="0"/>
            <a:r>
              <a:rPr lang="ru-RU" dirty="0"/>
              <a:t>На интенсивность процесса транспирации оказывает влияние влажность </a:t>
            </a:r>
            <a:r>
              <a:rPr lang="ru-RU" dirty="0" smtClean="0"/>
              <a:t>почвы.</a:t>
            </a:r>
          </a:p>
          <a:p>
            <a:pPr lvl="0"/>
            <a:r>
              <a:rPr lang="ru-RU" dirty="0" smtClean="0"/>
              <a:t>С </a:t>
            </a:r>
            <a:r>
              <a:rPr lang="ru-RU" dirty="0"/>
              <a:t>увеличением влажности почвы транспирация </a:t>
            </a:r>
            <a:r>
              <a:rPr lang="ru-RU" dirty="0" smtClean="0"/>
              <a:t>увеличивается.</a:t>
            </a:r>
          </a:p>
          <a:p>
            <a:pPr lvl="0"/>
            <a:r>
              <a:rPr lang="ru-RU" dirty="0" smtClean="0"/>
              <a:t>Чем </a:t>
            </a:r>
            <a:r>
              <a:rPr lang="ru-RU" dirty="0"/>
              <a:t>больше воды в почве, тем больше ее в растении.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3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rgbClr val="365339"/>
      </a:dk1>
      <a:lt1>
        <a:srgbClr val="76A676"/>
      </a:lt1>
      <a:dk2>
        <a:srgbClr val="365339"/>
      </a:dk2>
      <a:lt2>
        <a:srgbClr val="AAC7AC"/>
      </a:lt2>
      <a:accent1>
        <a:srgbClr val="C6DAC8"/>
      </a:accent1>
      <a:accent2>
        <a:srgbClr val="DD9797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220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Изучение испарения воды листьями </vt:lpstr>
      <vt:lpstr>Презентация PowerPoint</vt:lpstr>
      <vt:lpstr>Транспирация</vt:lpstr>
      <vt:lpstr>Регуляция транспирации 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испарения воды листьями до и после полива</dc:title>
  <dc:creator>Пк</dc:creator>
  <cp:lastModifiedBy>Пк</cp:lastModifiedBy>
  <cp:revision>8</cp:revision>
  <dcterms:created xsi:type="dcterms:W3CDTF">2023-03-05T18:01:45Z</dcterms:created>
  <dcterms:modified xsi:type="dcterms:W3CDTF">2023-03-05T19:20:27Z</dcterms:modified>
</cp:coreProperties>
</file>