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555" r:id="rId6"/>
    <p:sldId id="556" r:id="rId7"/>
    <p:sldId id="557" r:id="rId8"/>
    <p:sldId id="558" r:id="rId9"/>
    <p:sldId id="3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B0712A-B830-4C97-83B9-360EF041E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3EADA49-38B8-4B96-8B66-E9585336D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CE369E-3BD9-4652-8D80-23973121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250B97-2C46-43A6-A5A6-EB0E79B4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DB97DB-6352-4071-B694-29692AA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C417E-3BA3-41A9-9A7C-1428921D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A6FAFD-1DBC-45E3-9B72-2E1064C66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D8EEEF-3FDD-4AFB-9037-83FDB0AE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87B8A6-DBF6-421C-B825-4C1F05F4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1B49B3-7DCB-4C3B-89C9-C52E6C28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87B872-96ED-4744-AAB6-9307CFD48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88927D-CE5D-4D0A-BDA0-FDF54319D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9C37E8-5A69-472E-A07C-F6DAD0D0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4A33D8-702E-4917-A861-05D43416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D31B17-E368-4869-8826-DA8E3065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2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D449D-7979-4BFA-B1AB-81CF4FD1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74ABE7-DBFC-44B2-A658-BC4A97BB7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FFA0EF-25D2-49BB-9645-B2EFC8D5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75F8DC-3D40-4009-9225-03954B37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30A8C6-5A5E-4979-8F27-A79AC897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4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3C6AF-AD32-4C25-9C36-650C698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E83969-F621-4DF7-A6FF-7DE50148A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066497-AA1A-4AAD-9F67-6EE07184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588220-6743-4850-9402-967827F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742602-753F-4953-A66E-37AE1A96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2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7D15B-9E9C-404E-B622-A6B0CEEF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8C2166-3C9B-475E-843C-62434896C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870EBF-CEE7-42BF-B550-37E3AE342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878283-CD1F-4315-8634-EE94F6C1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1DFFB9-72EC-4065-999C-1D9515D8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A2743D-48D3-4447-911C-46E766A7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5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82653-2643-4B1C-842B-12A65964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E85005-65A9-41C7-BF69-C8D5FC747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251C3B-8CA1-48EE-9708-64231860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D3BA4A5-94C9-4985-A5AA-A6B7E6844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C0D190-A69C-48B0-A15E-B865BFE58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56889C0-20C8-4FEF-A761-E443E08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C8B0355-5498-4AE1-A702-ED213125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031084C-9466-403F-8BAB-649E0915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0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73AFA7-B5E5-45D1-8AA4-8F897619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459C5A-ABD1-4354-AE11-AFDFF328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A304385-5456-41FA-AC8B-99895B9E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F63CE97-FE2E-4C0D-99C8-C2FC998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4A64C1-6AAA-44B5-9A43-E29DAE20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CA5B9B-3182-468A-B8A3-A7A50DF5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EEBAF0-4BFC-46EA-B346-532EB445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4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9E9598-4A2D-42C0-A571-AB0095A8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66368C-A6BA-4035-B61F-56CE8FE1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4D6E35-5539-4A99-A7A0-EF40D48C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CEA615-3253-497D-8388-8E395195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887919-F0E5-432B-8707-0960CAAF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4423F1-CD46-4B80-9DFB-A048AB4F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1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146C9-88BD-4A3D-9685-3750928B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4AD4BE-2369-4A7D-919F-0B7F87220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35EBB80-D40A-4CED-969C-434BC3AD7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661B03B-31CB-4428-9465-4BBB4CA5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C2AF1A-3DC4-46FA-80FC-1AA87753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BE4834-28CE-4E14-93BD-8DA6317C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9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B37C1-2954-4825-AA18-432AC7EE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50AB39-4F52-4B52-B6A3-88103388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86E27B-C778-4FCD-AE8C-936A609B2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2912E-B9C2-4B5F-A520-8DA675313C66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08F154-5E47-46E8-A221-51A60BAAB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97374-1938-461C-90AD-4E555FA0C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6BB8-3478-4FC0-86E1-6D5CD036A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1999" cy="6867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789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Центр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sz="3100" b="1" dirty="0">
                <a:solidFill>
                  <a:schemeClr val="tx2"/>
                </a:solidFill>
              </a:rPr>
              <a:t>военно-патриотического воспитания и подготовки молодежи к военной службе </a:t>
            </a:r>
            <a:endParaRPr lang="ru-RU" sz="3100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953" y="5661248"/>
            <a:ext cx="706741" cy="934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2475" y="214290"/>
            <a:ext cx="11778711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3\Desktop\ru.gkpromtech.parkpatrio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17" y="1772816"/>
            <a:ext cx="1924571" cy="17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39617" y="345592"/>
            <a:ext cx="69127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МОУ «Школа имени Евгения Родионова»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r>
              <a:rPr lang="ru-RU" sz="2400" b="1" dirty="0"/>
              <a:t>Муниципальный ресурсный центр </a:t>
            </a:r>
          </a:p>
          <a:p>
            <a:pPr algn="ctr"/>
            <a:r>
              <a:rPr lang="ru-RU" sz="2400" b="1" dirty="0"/>
              <a:t>Ростовского муниципального района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281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3"/>
            <a:ext cx="12192000" cy="6867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Тактическая подготовка</a:t>
            </a:r>
          </a:p>
        </p:txBody>
      </p:sp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5257800"/>
            <a:ext cx="1033463" cy="13666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2475" y="214290"/>
            <a:ext cx="11778711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3\Desktop\Ресурсный центр\Центр ВПВ\l9xKhAwZp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85" y="980728"/>
            <a:ext cx="29174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\Desktop\Ресурсный центр\Центр ВПВ\vt5wveGRzb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94" y="991242"/>
            <a:ext cx="3264363" cy="222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\Desktop\Ресурсный центр\Центр ВПВ\9AytoH7eUW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50" y="1291329"/>
            <a:ext cx="2662443" cy="38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3\Desktop\Фото презент Центр\HlNY3wGEZu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85" y="3213655"/>
            <a:ext cx="2917464" cy="21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3\Desktop\Фото презент Центр\DhHON699z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93" y="3135307"/>
            <a:ext cx="3264363" cy="22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4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087"/>
            <a:ext cx="12192000" cy="6867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000" y="980728"/>
            <a:ext cx="8229600" cy="4392488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5589240"/>
            <a:ext cx="860103" cy="1035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7973" y="214290"/>
            <a:ext cx="11747715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41482" y="299646"/>
            <a:ext cx="299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Полевой выход</a:t>
            </a:r>
          </a:p>
        </p:txBody>
      </p:sp>
      <p:pic>
        <p:nvPicPr>
          <p:cNvPr id="3074" name="Picture 2" descr="C:\Users\3\Desktop\Фото презент Центр\lVshghaZJ_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6" y="992181"/>
            <a:ext cx="3024335" cy="21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\Desktop\Фото презент Центр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966799"/>
            <a:ext cx="2720332" cy="21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\Desktop\Фото презент Центр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177722"/>
            <a:ext cx="3024336" cy="21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3\Desktop\Ресурсный центр\Центр ВПВ\G5AIEoMmpm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13" y="966798"/>
            <a:ext cx="2723499" cy="44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3\Desktop\Ресурсный центр\Центр ВПВ\q17sgHnIMY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2" y="3143573"/>
            <a:ext cx="3024335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0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087"/>
            <a:ext cx="12192000" cy="6867525"/>
          </a:xfrm>
          <a:prstGeom prst="rect">
            <a:avLst/>
          </a:prstGeom>
          <a:noFill/>
        </p:spPr>
      </p:pic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5589240"/>
            <a:ext cx="860103" cy="1035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7973" y="214290"/>
            <a:ext cx="11763213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41481" y="299647"/>
            <a:ext cx="2156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Сборы 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2050" name="Picture 2" descr="C:\Users\User\Desktop\Августовское совещание\v746lWFfUq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472" y="857232"/>
            <a:ext cx="778674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00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087"/>
            <a:ext cx="12192000" cy="6867525"/>
          </a:xfrm>
          <a:prstGeom prst="rect">
            <a:avLst/>
          </a:prstGeom>
          <a:noFill/>
        </p:spPr>
      </p:pic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5589240"/>
            <a:ext cx="860103" cy="1035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7973" y="214290"/>
            <a:ext cx="11763213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3\Desktop\Ресурсный центр\Августовское совещание\На сайт Угод\4_o89jqAw60sH0pNoAJeS17oaKY4c4fpu4slhS4SgIwKBbw5TUHn0dzfgSYAsrMp0yTYIOPOuQDZWYFHqBAlWsZ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0" y="886742"/>
            <a:ext cx="4391797" cy="42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\Desktop\Ресурсный центр\Августовское совещание\На сайт Угод\B2hsUBYjLiXqUIjB1PHLxMqilBDfrfb2P7LhwcRf0ZSIoXG8EdBxxKfB49Ch_76tjzYe_vdqJnXe44Rev2aS_eu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05" y="886742"/>
            <a:ext cx="5710593" cy="42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0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087"/>
            <a:ext cx="12192000" cy="6867525"/>
          </a:xfrm>
          <a:prstGeom prst="rect">
            <a:avLst/>
          </a:prstGeom>
          <a:noFill/>
        </p:spPr>
      </p:pic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5589240"/>
            <a:ext cx="860103" cy="1035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7973" y="214290"/>
            <a:ext cx="11763213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3\Desktop\Ресурсный центр\Августовское совещание\На сайт Угод\elKkUF-6uWycQyWd2DMMjBake9hyuCU1Q7T2ftg8EIRc3hx2TK2ChbrEjHR1y-3S4_kPUPcShBHKMffLoLKr_fT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3" y="942028"/>
            <a:ext cx="4801644" cy="43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\Desktop\Ресурсный центр\Августовское совещание\На сайт Угод\IMG_20220514_125936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66" y="942029"/>
            <a:ext cx="6475956" cy="43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8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087"/>
            <a:ext cx="12192000" cy="6867525"/>
          </a:xfrm>
          <a:prstGeom prst="rect">
            <a:avLst/>
          </a:prstGeom>
          <a:noFill/>
        </p:spPr>
      </p:pic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5589240"/>
            <a:ext cx="860103" cy="1035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7973" y="214290"/>
            <a:ext cx="11763213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3\Desktop\Ресурсный центр\Августовское совещание\На сайт\IMG_20220607_113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9" y="884422"/>
            <a:ext cx="5843753" cy="43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\Desktop\Ресурсный центр\Августовское совещание\На сайт\IMG_20220607_185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861571"/>
            <a:ext cx="5904688" cy="44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4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087"/>
            <a:ext cx="12192000" cy="6867525"/>
          </a:xfrm>
          <a:prstGeom prst="rect">
            <a:avLst/>
          </a:prstGeom>
          <a:noFill/>
        </p:spPr>
      </p:pic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1" y="5589240"/>
            <a:ext cx="860103" cy="1035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7973" y="214290"/>
            <a:ext cx="11763213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41481" y="299647"/>
            <a:ext cx="2156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Сборы «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4098" name="Picture 2" descr="C:\Users\3\Desktop\Ресурсный центр\Августовское совещание\Сайт\20220329_1106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08" y="299647"/>
            <a:ext cx="6450904" cy="52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3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а слай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1999" cy="6867525"/>
          </a:xfrm>
          <a:prstGeom prst="rect">
            <a:avLst/>
          </a:prstGeom>
          <a:noFill/>
        </p:spPr>
      </p:pic>
      <p:pic>
        <p:nvPicPr>
          <p:cNvPr id="1029" name="Picture 5" descr="C:\Users\user\Desktop\25-04-2017_19-53-22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5517232"/>
            <a:ext cx="1033463" cy="1107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2475" y="214290"/>
            <a:ext cx="11778711" cy="64294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User\Desktop\Центр ВПВ\баннер 3500х2000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00" y="451159"/>
            <a:ext cx="844239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340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Центр  военно-патриотического воспитания и подготовки молодежи к военной службе </vt:lpstr>
      <vt:lpstr>Тактическая подготовка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</dc:creator>
  <cp:lastModifiedBy>3</cp:lastModifiedBy>
  <cp:revision>8</cp:revision>
  <dcterms:created xsi:type="dcterms:W3CDTF">2022-08-23T10:55:31Z</dcterms:created>
  <dcterms:modified xsi:type="dcterms:W3CDTF">2022-12-26T11:50:40Z</dcterms:modified>
</cp:coreProperties>
</file>