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70" r:id="rId8"/>
    <p:sldId id="267" r:id="rId9"/>
    <p:sldId id="287" r:id="rId10"/>
    <p:sldId id="288" r:id="rId11"/>
    <p:sldId id="268" r:id="rId12"/>
    <p:sldId id="269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9" r:id="rId21"/>
    <p:sldId id="298" r:id="rId22"/>
    <p:sldId id="310" r:id="rId23"/>
    <p:sldId id="299" r:id="rId24"/>
    <p:sldId id="311" r:id="rId25"/>
    <p:sldId id="300" r:id="rId26"/>
    <p:sldId id="312" r:id="rId27"/>
    <p:sldId id="302" r:id="rId28"/>
    <p:sldId id="313" r:id="rId29"/>
    <p:sldId id="308" r:id="rId30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928670"/>
            <a:ext cx="5129194" cy="1714512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МОУ  «Шк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ола имени  Евгения Родионова»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4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143116"/>
            <a:ext cx="6400800" cy="8572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Методическая разработка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Тема «Математические фокусы»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13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500702"/>
            <a:ext cx="1714480" cy="135729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86182" y="621508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Судино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4214818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Учитель </a:t>
            </a:r>
            <a:r>
              <a:rPr lang="ru-RU" sz="2400" dirty="0" smtClean="0"/>
              <a:t>математики Полушкина Татьяна Борисовна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071546"/>
            <a:ext cx="7200896" cy="928694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Monotype Corsiva" pitchFamily="66" charset="0"/>
              </a:rPr>
              <a:t>Секрет фокуса.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9"/>
            <a:ext cx="6400800" cy="3567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Пусть а задуманное число, тогда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(2а+5) ∙ 5 ∙ 10-250=100а+250-250=100а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Осталось поделить на 100.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7415210" cy="4143404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Содержание фокуса №5</a:t>
            </a: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Напишите любое трехзначное число.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Теперь напишите число из тех же цифр, но записанных в обратном порядке.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Вычтите из большего числа меньшее, назовите мне только последнюю цифру полученной разности и я отгадаю, сколько у вас получилось при вычитании.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Например: 123, 321, 321-123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7415210" cy="785818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Monotype Corsiva" pitchFamily="66" charset="0"/>
              </a:rPr>
              <a:t>Секрет фокуса.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6700862" cy="37862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Число единиц уменьшаемого меньше, чем число единиц вычитаемого, поэтому средняя цифра всегда 9, а сумма первой и третьей тоже 9 (321-123=198)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если последняя цифра 3, то 693,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если 7, то 297,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если 0, то 0,   если 9,то 99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Monotype Corsiva" pitchFamily="66" charset="0"/>
              </a:rPr>
              <a:t>Логическая задача  о переправе</a:t>
            </a:r>
            <a:endParaRPr lang="ru-RU" sz="3600" b="1" dirty="0"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85860"/>
            <a:ext cx="6576266" cy="4000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  Не только древние египтяне упражнялись в решении задач на сообразительность. Историки обнаружили книгу, написанную на латыни, под названием «Задачи для развития молодого ума». Ирландский богослов, ученый и просветитель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Алкуин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, живший в IX веке, собрал в книге 53 задачи. Предлагаю одну из них — настолько «бородатую», что ее знают школьники во всем мире.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оза, волк и капуста — иллюстрация с условиями задачи о перепра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562445" cy="4846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Ответ к задаче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142984"/>
            <a:ext cx="72866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Просто рассуждайте логически!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Крестьянин перевозит козу (иначе потеряет часть имущества).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Возвращается.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Перевозит капусту (или волка), а козу увозит обратно.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Козу оставляет на первом берегу.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Перевозит волка (или капусту) на другой берег.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Возвращается.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Перевозит козу.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Головоломка Льюиса Кэрролла</a:t>
            </a:r>
            <a:br>
              <a:rPr lang="ru-RU" sz="3600" b="1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928671"/>
            <a:ext cx="785814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Известный писатель Льюис Кэрролл, тот самый, который создал истории об Алисе и ее приключениях в Стране Чудес и Зазеркалье, еще и очень любил придумывать головоломки и преподавал логику.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Своим маленьким поклонникам Кэрролл часто предлагал такую головоломку:</a:t>
            </a:r>
          </a:p>
          <a:p>
            <a:endParaRPr lang="ru-RU" sz="2800" b="1" dirty="0" smtClean="0">
              <a:latin typeface="Monotype Corsiva" pitchFamily="66" charset="0"/>
            </a:endParaRPr>
          </a:p>
          <a:p>
            <a:r>
              <a:rPr lang="ru-RU" sz="2800" b="1" dirty="0" smtClean="0">
                <a:latin typeface="Monotype Corsiva" pitchFamily="66" charset="0"/>
              </a:rPr>
              <a:t>Нарисуйте фигуру, изображенную на рисунке.</a:t>
            </a:r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Задача усложняется особыми условиями ее выполнения:</a:t>
            </a:r>
          </a:p>
          <a:p>
            <a:r>
              <a:rPr lang="ru-RU" sz="2800" dirty="0" smtClean="0">
                <a:latin typeface="Monotype Corsiva" pitchFamily="66" charset="0"/>
              </a:rPr>
              <a:t>карандаш от бумаги отрывать нельзя;</a:t>
            </a:r>
          </a:p>
          <a:p>
            <a:r>
              <a:rPr lang="ru-RU" sz="2800" dirty="0" smtClean="0">
                <a:latin typeface="Monotype Corsiva" pitchFamily="66" charset="0"/>
              </a:rPr>
              <a:t>дважды проводить карандашом в одном месте нельзя;</a:t>
            </a:r>
          </a:p>
          <a:p>
            <a:r>
              <a:rPr lang="ru-RU" sz="2800" dirty="0" smtClean="0">
                <a:latin typeface="Monotype Corsiva" pitchFamily="66" charset="0"/>
              </a:rPr>
              <a:t>пересекать линии нельзя.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Ответ к головоломке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Ниже  изображен  вариант решения. Возможно, вам удастся найти и другие.</a:t>
            </a:r>
          </a:p>
          <a:p>
            <a:endParaRPr lang="ru-RU" dirty="0"/>
          </a:p>
        </p:txBody>
      </p:sp>
      <p:pic>
        <p:nvPicPr>
          <p:cNvPr id="2050" name="Picture 2" descr="иллюстрация 2 варианта решения головоломки Льюиса Кэрролла с тремя квадрат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223" y="2357430"/>
            <a:ext cx="6741615" cy="421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Головоломка  Мартина </a:t>
            </a:r>
            <a:r>
              <a:rPr lang="ru-RU" sz="3600" b="1" dirty="0" err="1" smtClean="0">
                <a:latin typeface="Monotype Corsiva" pitchFamily="66" charset="0"/>
              </a:rPr>
              <a:t>Гарднера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357298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«Безумный разрез» Мартина </a:t>
            </a:r>
            <a:r>
              <a:rPr lang="ru-RU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Гарднера</a:t>
            </a:r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Мартин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</a:rPr>
              <a:t>Гарднер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— известный американский писатель, математик-любитель, автор множества статей и книг по занимательной математике, научно-популярных этюдов, математических фокусов, головоломок и задач на сообразительность и множества других публикаций.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Предлагаю решить одну из самых популярных головоломок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</a:rPr>
              <a:t>Гарднера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иллюстрация к головоломке Безумный разрез Мартина Гардн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07244"/>
            <a:ext cx="6786610" cy="3836364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Головоломка  Мартина </a:t>
            </a:r>
            <a:r>
              <a:rPr lang="ru-RU" sz="3600" b="1" dirty="0" err="1" smtClean="0">
                <a:latin typeface="Monotype Corsiva" pitchFamily="66" charset="0"/>
              </a:rPr>
              <a:t>Гарднера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357298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Выполни «Безумный разрез» Мартина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</a:rPr>
              <a:t>Гарднера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так  чтобы фигура разбилась на две равные части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500174"/>
            <a:ext cx="6357982" cy="3143272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«Предмет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математики настолько серьезен, что полезно не упускать случаев делать его немного занимательным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Б. Паскаль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500702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5429264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57163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ешение головоломки Безумный разрез Мартина Гардн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7072362" cy="399789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Ответ к головоломке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кой год зашифрован"/>
          <p:cNvPicPr>
            <a:picLocks noChangeAspect="1" noChangeArrowheads="1"/>
          </p:cNvPicPr>
          <p:nvPr/>
        </p:nvPicPr>
        <p:blipFill>
          <a:blip r:embed="rId2" cstate="print"/>
          <a:srcRect b="17021"/>
          <a:stretch>
            <a:fillRect/>
          </a:stretch>
        </p:blipFill>
        <p:spPr bwMode="auto">
          <a:xfrm>
            <a:off x="1428728" y="2428868"/>
            <a:ext cx="7294062" cy="27860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714356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Переложите две спички так, чтобы получился  наступивший год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42976" y="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Задача со спичками №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28728" y="500042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Ответ к 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 задаче №1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3" name="Picture 4" descr="Какой год зашифрован - решение"/>
          <p:cNvPicPr>
            <a:picLocks noChangeAspect="1" noChangeArrowheads="1"/>
          </p:cNvPicPr>
          <p:nvPr/>
        </p:nvPicPr>
        <p:blipFill>
          <a:blip r:embed="rId2" cstate="print"/>
          <a:srcRect b="17391"/>
          <a:stretch>
            <a:fillRect/>
          </a:stretch>
        </p:blipFill>
        <p:spPr bwMode="auto">
          <a:xfrm>
            <a:off x="1571604" y="1928802"/>
            <a:ext cx="713887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857232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Возьмите 24 спички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и разделите их на три неравные кучки, так чтобы в первой было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11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, во второй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, а в третей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6 спичек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В каждую кучку можно добавлять столько же спичек, сколько уже есть в ней. Брать спички можно из любой другой кучке, но так, чтобы в ней оставалась хотя бы 1 спичка.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Цель: за минимальное количество шагов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сравнять количество спичек в трех кучках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, т.е. чтобы в каждой стало по 8 спичек.</a:t>
            </a:r>
            <a:endParaRPr lang="ru-RU" sz="2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Три равные кучки"/>
          <p:cNvPicPr>
            <a:picLocks noChangeAspect="1" noChangeArrowheads="1"/>
          </p:cNvPicPr>
          <p:nvPr/>
        </p:nvPicPr>
        <p:blipFill>
          <a:blip r:embed="rId2" cstate="print"/>
          <a:srcRect b="17721"/>
          <a:stretch>
            <a:fillRect/>
          </a:stretch>
        </p:blipFill>
        <p:spPr bwMode="auto">
          <a:xfrm>
            <a:off x="1142976" y="3571876"/>
            <a:ext cx="8001024" cy="3286124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142976" y="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Задача со спичками №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28728" y="500042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Ответ к 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 задаче №2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785926"/>
            <a:ext cx="67151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Изначально: 11 7 6</a:t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Из первой кучке перемещаем 7 спичек во вторую кучку: 4 14 6.</a:t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Из второй кучке перемещаем 6 спичек в третью кучку: 4 8 12.</a:t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Из третей кучке перемещаем 4 спички в первую: 8 8 8.</a:t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Всего три хода.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714356"/>
            <a:ext cx="69294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На рисунке из спичек выложено неверное 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равенство 5=1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Переложите 2 спички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так, чтобы выражение 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стало верным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2226" name="Picture 2" descr="Исправьте выражение 5=1"/>
          <p:cNvPicPr>
            <a:picLocks noChangeAspect="1" noChangeArrowheads="1"/>
          </p:cNvPicPr>
          <p:nvPr/>
        </p:nvPicPr>
        <p:blipFill>
          <a:blip r:embed="rId2" cstate="print"/>
          <a:srcRect b="22413"/>
          <a:stretch>
            <a:fillRect/>
          </a:stretch>
        </p:blipFill>
        <p:spPr bwMode="auto">
          <a:xfrm>
            <a:off x="1285852" y="2786058"/>
            <a:ext cx="7634476" cy="3286148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142976" y="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Задача со спичками №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14414" y="357166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Ответ к 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 задаче № 3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4" name="Picture 4" descr="Исправьте выражение 5=1 - решение"/>
          <p:cNvPicPr>
            <a:picLocks noChangeAspect="1" noChangeArrowheads="1"/>
          </p:cNvPicPr>
          <p:nvPr/>
        </p:nvPicPr>
        <p:blipFill>
          <a:blip r:embed="rId2" cstate="print"/>
          <a:srcRect b="19540"/>
          <a:stretch>
            <a:fillRect/>
          </a:stretch>
        </p:blipFill>
        <p:spPr bwMode="auto">
          <a:xfrm>
            <a:off x="1357290" y="1643050"/>
            <a:ext cx="738731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285728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Задача со спичками №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0166" y="1002226"/>
            <a:ext cx="678657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cs typeface="Arial" charset="0"/>
              </a:rPr>
              <a:t>На рисунке из спичек выложена спираль.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cs typeface="Arial" charset="0"/>
              </a:rPr>
              <a:t>Переложите 4 спички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cs typeface="Arial" charset="0"/>
              </a:rPr>
              <a:t> так, чтобы получилось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cs typeface="Arial" charset="0"/>
              </a:rPr>
              <a:t>только 3 квадрата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cs typeface="Arial" charset="0"/>
              </a:rPr>
              <a:t> без лишних прямоугольников и прочих фигур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ru-RU" sz="30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Переложить 4 спички - три квадрата"/>
          <p:cNvPicPr>
            <a:picLocks noChangeAspect="1" noChangeArrowheads="1"/>
          </p:cNvPicPr>
          <p:nvPr/>
        </p:nvPicPr>
        <p:blipFill>
          <a:blip r:embed="rId2" cstate="print"/>
          <a:srcRect b="8073"/>
          <a:stretch>
            <a:fillRect/>
          </a:stretch>
        </p:blipFill>
        <p:spPr bwMode="auto">
          <a:xfrm>
            <a:off x="2857488" y="3143248"/>
            <a:ext cx="3643338" cy="3415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14414" y="357166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Ответ к 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 задаче № 4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5" name="Picture 4" descr="Переложить 4 спички - три квадрата - решение"/>
          <p:cNvPicPr>
            <a:picLocks noChangeAspect="1" noChangeArrowheads="1"/>
          </p:cNvPicPr>
          <p:nvPr/>
        </p:nvPicPr>
        <p:blipFill>
          <a:blip r:embed="rId2" cstate="print"/>
          <a:srcRect b="8073"/>
          <a:stretch>
            <a:fillRect/>
          </a:stretch>
        </p:blipFill>
        <p:spPr bwMode="auto">
          <a:xfrm>
            <a:off x="2285984" y="1500174"/>
            <a:ext cx="4857784" cy="4554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143116"/>
            <a:ext cx="7998178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Спасибо за внимание!</a:t>
            </a:r>
            <a:endParaRPr lang="ru-RU" sz="8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  <p:pic>
        <p:nvPicPr>
          <p:cNvPr id="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143512"/>
            <a:ext cx="1714480" cy="1357298"/>
          </a:xfrm>
          <a:prstGeom prst="rect">
            <a:avLst/>
          </a:prstGeom>
          <a:noFill/>
        </p:spPr>
      </p:pic>
      <p:pic>
        <p:nvPicPr>
          <p:cNvPr id="7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285728"/>
            <a:ext cx="1152516" cy="1152516"/>
          </a:xfrm>
          <a:prstGeom prst="rect">
            <a:avLst/>
          </a:prstGeom>
          <a:noFill/>
        </p:spPr>
      </p:pic>
      <p:pic>
        <p:nvPicPr>
          <p:cNvPr id="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286388"/>
            <a:ext cx="1181205" cy="1195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571612"/>
            <a:ext cx="6915144" cy="3357586"/>
          </a:xfrm>
        </p:spPr>
        <p:txBody>
          <a:bodyPr>
            <a:noAutofit/>
          </a:bodyPr>
          <a:lstStyle/>
          <a:p>
            <a:pPr fontAlgn="base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Содержание фокуса №1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Записаны числа 1; 2; 3; 4; 5; 6; 7; 8; 9; 10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Попрошу любого зрителя найти сумму любых трёх чисел, стоящих подряд, и сообщить результат. Например 3+4+5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Я угадаю  числа.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58"/>
          </a:xfrm>
        </p:spPr>
        <p:txBody>
          <a:bodyPr>
            <a:normAutofit fontScale="25000" lnSpcReduction="20000"/>
          </a:bodyPr>
          <a:lstStyle/>
          <a:p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500174"/>
            <a:ext cx="7415210" cy="8572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Секрет фокуса.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78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Сумма трёх чисел: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(а-1)+(а)+(а+1)=3а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Разделить на 3: (3а):3=а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а-1  первое число, а – второе, а+1 третье</a:t>
            </a:r>
          </a:p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857232"/>
            <a:ext cx="7343772" cy="4071966"/>
          </a:xfrm>
        </p:spPr>
        <p:txBody>
          <a:bodyPr>
            <a:noAutofit/>
          </a:bodyPr>
          <a:lstStyle/>
          <a:p>
            <a:pPr lvl="0" fontAlgn="base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Содержание фокуса №2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/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Попрошу любого зрителя задумать число,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после этого число он должен умножить на 2,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прибавить к результату 8,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разделить результат на 2 и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задуманное число вычесть.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72073"/>
            <a:ext cx="7215238" cy="56672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Смело называю результат</a:t>
            </a:r>
          </a:p>
          <a:p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6915144" cy="7858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Секрет фокуса.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7000924" cy="385765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 результате всегда получается число 4.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Например, зритель задумал число 7.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7 ∙ 2= 14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14+ 8= 22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22: 2= 11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11- 7= 4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(а ∙2+8):2-а=а+4-а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857232"/>
            <a:ext cx="7343772" cy="3643338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Содержание фокуса №3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/>
              <a:t> </a:t>
            </a:r>
            <a:r>
              <a:rPr lang="ru-RU" sz="3200" dirty="0" smtClean="0">
                <a:latin typeface="Monotype Corsiva" pitchFamily="66" charset="0"/>
              </a:rPr>
              <a:t>Задумайте число от 1 до 20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Прибавьте к нему 5.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Результат умножьте на 3.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От того, что получилось, отнимите 15 и запомните ответ.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5"/>
            <a:ext cx="6400800" cy="9239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Назовите мне ответ, я угадаю число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071546"/>
            <a:ext cx="7200896" cy="107157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Monotype Corsiva" pitchFamily="66" charset="0"/>
              </a:rPr>
              <a:t>Секрет фокуса.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3"/>
            <a:ext cx="6400800" cy="33528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(х+5)∙3-15=3х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Для этого названный ответ нужно разделить на 3.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Получится число, задуманное зрителем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857232"/>
            <a:ext cx="7415210" cy="4572032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Содержание фокуса №4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Задумайте любой день недели и превратите его в число(понедельник – 1, вторник – 2 и т.д.)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 Просим умножить число на 2,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прибавить к этому произведению число 5,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умножить эту сумму на 5, умножить на 10, вычесть 250. Скажите результат.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                            </a:t>
            </a:r>
          </a:p>
        </p:txBody>
      </p:sp>
      <p:pic>
        <p:nvPicPr>
          <p:cNvPr id="74756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357826"/>
            <a:ext cx="1714480" cy="1357298"/>
          </a:xfrm>
          <a:prstGeom prst="rect">
            <a:avLst/>
          </a:prstGeom>
          <a:noFill/>
        </p:spPr>
      </p:pic>
      <p:pic>
        <p:nvPicPr>
          <p:cNvPr id="74758" name="Picture 6" descr="http://www.nepsite.com/userfiles/cilindr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500702"/>
            <a:ext cx="1181205" cy="1195380"/>
          </a:xfrm>
          <a:prstGeom prst="rect">
            <a:avLst/>
          </a:prstGeom>
          <a:noFill/>
        </p:spPr>
      </p:pic>
      <p:pic>
        <p:nvPicPr>
          <p:cNvPr id="74760" name="Picture 8" descr="http://www.lunik.com.ua/wp-content/uploads/2015/07/U4ZGh9r97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152516" cy="1152516"/>
          </a:xfrm>
          <a:prstGeom prst="rect">
            <a:avLst/>
          </a:prstGeom>
          <a:noFill/>
        </p:spPr>
      </p:pic>
      <p:pic>
        <p:nvPicPr>
          <p:cNvPr id="9" name="Picture 4" descr="http://www.vseodetyah.com/editorfiles/shlapa-fok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52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475</TotalTime>
  <Words>679</Words>
  <Application>Microsoft Office PowerPoint</Application>
  <PresentationFormat>Экран (4:3)</PresentationFormat>
  <Paragraphs>93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МОУ  «Школа имени  Евгения Родионова»  </vt:lpstr>
      <vt:lpstr>«Предмет математики настолько серьезен, что полезно не упускать случаев делать его немного занимательным»</vt:lpstr>
      <vt:lpstr>Содержание фокуса №1 Записаны числа 1; 2; 3; 4; 5; 6; 7; 8; 9; 10 Попрошу любого зрителя найти сумму любых трёх чисел, стоящих подряд, и сообщить результат. Например 3+4+5  Я угадаю  числа.</vt:lpstr>
      <vt:lpstr>Секрет фокуса.</vt:lpstr>
      <vt:lpstr>Содержание фокуса №2  Попрошу любого зрителя задумать число, после этого число он должен умножить на 2, прибавить к результату 8, разделить результат на 2 и задуманное число вычесть.</vt:lpstr>
      <vt:lpstr>Секрет фокуса.</vt:lpstr>
      <vt:lpstr>Содержание фокуса №3  Задумайте число от 1 до 20 Прибавьте к нему 5. Результат умножьте на 3. От того, что получилось, отнимите 15 и запомните ответ.</vt:lpstr>
      <vt:lpstr>Секрет фокуса.</vt:lpstr>
      <vt:lpstr>Содержание фокуса №4 Задумайте любой день недели и превратите его в число(понедельник – 1, вторник – 2 и т.д.)  Просим умножить число на 2, прибавить к этому произведению число 5, умножить эту сумму на 5, умножить на 10, вычесть 250. Скажите результат. </vt:lpstr>
      <vt:lpstr>Секрет фокуса.</vt:lpstr>
      <vt:lpstr>Содержание фокуса №5 Напишите любое трехзначное число. Теперь напишите число из тех же цифр, но записанных в обратном порядке. Вычтите из большего числа меньшее, назовите мне только последнюю цифру полученной разности и я отгадаю, сколько у вас получилось при вычитании.</vt:lpstr>
      <vt:lpstr>Секрет фокуса.</vt:lpstr>
      <vt:lpstr>Логическая задача  о переправе</vt:lpstr>
      <vt:lpstr>Слайд 14</vt:lpstr>
      <vt:lpstr>Ответ к задаче</vt:lpstr>
      <vt:lpstr>Головоломка Льюиса Кэрролла </vt:lpstr>
      <vt:lpstr>Ответ к головоломке</vt:lpstr>
      <vt:lpstr>Головоломка  Мартина Гарднера</vt:lpstr>
      <vt:lpstr>Головоломка  Мартина Гарднера</vt:lpstr>
      <vt:lpstr>Ответ к головоломке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образовательное учреждение; фамилия, имя конкурсанта; класс;  Математические фокусы Руководитель Умарова Т.Н.</dc:title>
  <dc:creator>User</dc:creator>
  <cp:lastModifiedBy>User</cp:lastModifiedBy>
  <cp:revision>72</cp:revision>
  <dcterms:modified xsi:type="dcterms:W3CDTF">2019-02-07T19:21:09Z</dcterms:modified>
</cp:coreProperties>
</file>