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58" r:id="rId4"/>
    <p:sldId id="259" r:id="rId5"/>
    <p:sldId id="257" r:id="rId6"/>
    <p:sldId id="267" r:id="rId7"/>
    <p:sldId id="268" r:id="rId8"/>
    <p:sldId id="260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1" r:id="rId17"/>
    <p:sldId id="280" r:id="rId18"/>
    <p:sldId id="276" r:id="rId19"/>
    <p:sldId id="277" r:id="rId20"/>
    <p:sldId id="263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865"/>
    <a:srgbClr val="A9C96E"/>
    <a:srgbClr val="A0B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2E193-E8D6-C14F-B88A-0A5B9F709370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77B5C-C119-8F43-B908-BA485B8C8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7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77B5C-C119-8F43-B908-BA485B8C867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00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77B5C-C119-8F43-B908-BA485B8C867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280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77B5C-C119-8F43-B908-BA485B8C867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570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77B5C-C119-8F43-B908-BA485B8C867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723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77B5C-C119-8F43-B908-BA485B8C867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48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77B5C-C119-8F43-B908-BA485B8C867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55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77B5C-C119-8F43-B908-BA485B8C867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88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77B5C-C119-8F43-B908-BA485B8C867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07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77B5C-C119-8F43-B908-BA485B8C867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77B5C-C119-8F43-B908-BA485B8C867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96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77B5C-C119-8F43-B908-BA485B8C867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73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77B5C-C119-8F43-B908-BA485B8C867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06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77B5C-C119-8F43-B908-BA485B8C867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30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77B5C-C119-8F43-B908-BA485B8C867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40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77B5C-C119-8F43-B908-BA485B8C867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1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E9E8D-1589-364C-972F-CF727A445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4B733D-7A41-414E-8652-8BBECADA9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3128FD-53ED-D345-8325-E96CE77A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42E9-D458-F042-8D92-471A4A5CD6D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69DB0-72DB-CE4F-A7C3-97DD7EFC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1BAB4F-1D50-A547-B15B-C3AB9430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E4D2-2B37-174C-A066-F00766CB3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1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F0357-375C-1547-8EAA-54DCD9F0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9DBEC1-22D5-464E-98E7-7FDB89C92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0AA375-FB23-5F4D-82BA-4392CA02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42E9-D458-F042-8D92-471A4A5CD6D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A8D431-7E9D-8841-B0FA-34E04C20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FB356-9521-3A46-85B2-B4F96E55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E4D2-2B37-174C-A066-F00766CB3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8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FC584B-B913-A84D-9F32-A60615348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5FAC11-1518-1E48-A37D-7B383A642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9C580D-26EB-2F4E-92A6-8D16E5847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42E9-D458-F042-8D92-471A4A5CD6D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AC03C2-3D3D-3D49-AA83-EF4D4E991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06B663-AA7B-2349-9DDD-3FCB18F9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E4D2-2B37-174C-A066-F00766CB3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46D8A-8E63-B24C-B12D-04EDEAE7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D2BB0B-7060-F44C-AC0A-6ADB6D79D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B2BE4-1976-7246-B3B8-3D3AC8A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42E9-D458-F042-8D92-471A4A5CD6D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65E511-B8B9-0645-8F5A-7410D0687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A2C98B-1C7E-D446-A592-022BBC1C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E4D2-2B37-174C-A066-F00766CB3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0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E9AD3-390E-5840-A93F-43626DE1D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3535AE-AC94-1542-BF4B-5713138C2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9EAB9E-6BCC-6D47-97C1-A8E6156FA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42E9-D458-F042-8D92-471A4A5CD6D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9776BF-0B07-4E4F-8936-856F073B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1841CF-A588-634A-B5B4-1B1CE93A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E4D2-2B37-174C-A066-F00766CB3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1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8B4CE-62C6-2849-85FE-447235E5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4A9C3-E9F4-744B-8E12-637998760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E09713-59D2-2E48-AFB7-9296BF149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CDC7B-0BA1-114C-9192-AA43FEFE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42E9-D458-F042-8D92-471A4A5CD6D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0F7E12-FB17-0B4E-B17B-66FB8E33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FABA0A-7334-074F-8340-ECE477D5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E4D2-2B37-174C-A066-F00766CB3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99B0D-1A38-A849-89D4-B9CFC8104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1DB07F-3877-CD43-96A5-6492D2C8F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51612B-7D4F-0B4C-9DD8-F4A0AFE3B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4F65BE-6C14-8145-83EF-C6E0459B1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49CED8-5D77-A74C-90B7-733592C0A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CB501E-6751-0742-8492-EB78DDF1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42E9-D458-F042-8D92-471A4A5CD6D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26FDC3-5FBA-2140-9E9B-D8E3FCE6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9A52EF-8CD4-5C40-A44D-03719E78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E4D2-2B37-174C-A066-F00766CB3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308D1-198F-2349-AE65-75E5D413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9E3D93-B06D-DF45-B558-953DA5C6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42E9-D458-F042-8D92-471A4A5CD6D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E40760-F910-CA42-B1C2-44E9A6A7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931745-78A5-9E4B-898B-58209DEA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E4D2-2B37-174C-A066-F00766CB3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8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2CD05A-DC0B-9B45-81EF-39A82F11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42E9-D458-F042-8D92-471A4A5CD6D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25C520-BCB0-064C-A36C-C6D2935D4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5A2A0-6373-3741-B267-6A8535AB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E4D2-2B37-174C-A066-F00766CB3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8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97C25-99B3-1445-B5A9-B0AFCFDD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A635D-24C6-3346-84DD-CDA84FEB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FD80B0-C73E-B14D-9423-6FA3A1C0F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D27BA7-D324-6447-8CF3-BDAFEBFDD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42E9-D458-F042-8D92-471A4A5CD6D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9C363C-380C-E54E-8096-1DF46B87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1E2C96-7343-CD43-9F76-C923E219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E4D2-2B37-174C-A066-F00766CB3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95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21255-F88C-1B4B-9B52-14A52FC50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4D5B6B-A2F4-6642-83CE-021719CDD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FB6E8E-7471-8241-B4CD-ADC59A542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0CC34D-35D3-B64F-8C3B-376E2CA6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42E9-D458-F042-8D92-471A4A5CD6D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60E576-5970-9D42-AEF6-E2140F49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7E22D0-9257-BD42-BE59-72B27FBC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E4D2-2B37-174C-A066-F00766CB3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3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F79CE-46B8-0847-9A6F-9DD6032A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4E5BAB-3B03-E547-BAE9-2D93278F6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82B13D-1321-9046-91CA-7936225F2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B42E9-D458-F042-8D92-471A4A5CD6D9}" type="datetimeFigureOut">
              <a:rPr lang="ru-RU" smtClean="0"/>
              <a:t>04.02.2020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70A99A-D453-4042-AC55-8D02A28F7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376955-8CBC-CA46-A0DB-309795087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AE4D2-2B37-174C-A066-F00766CB3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8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7220216-37DB-A34A-8A85-5317D3E66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622B81-C5BC-8340-A279-C81EA25A7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2"/>
            <a:ext cx="12192000" cy="68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9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02049BD-AF63-CA49-BFC8-ACF95FCB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C358D4-809A-B648-9FEF-54F698F21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4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411A63B-28E5-734A-BDDE-ED241AFE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4B9E3C-020B-FD4B-915F-B3E67956E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0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CEAB8D4-6BDD-0548-A516-2C9FCDAAF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1E5606-5D2F-AE4F-AC2A-00680D310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11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B5219A-A864-7E4D-96A5-79C92DF11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ACCA63-1525-D545-AF88-DD19ECFC9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01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573B1C5-1D6D-994B-90C3-A3FAEFD2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5530CA-B275-6D4A-B8CE-4D12F5A42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21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F72223-792D-A84E-9CD5-9776E6A1D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16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B675727-F342-164E-9A78-58F309D2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436DB6-5DF0-5043-B397-16B58D613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78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838BD3-B7D3-004C-9D2D-B99A73DED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90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61CAA0-E5B9-594F-A247-D3493F7A2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949417-89C6-E749-9EAE-EF2EE3E86AB8}"/>
              </a:ext>
            </a:extLst>
          </p:cNvPr>
          <p:cNvSpPr txBox="1"/>
          <p:nvPr/>
        </p:nvSpPr>
        <p:spPr>
          <a:xfrm>
            <a:off x="1319226" y="1277498"/>
            <a:ext cx="11213433" cy="4888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1900" dirty="0">
                <a:latin typeface="Core Sans A 45" panose="020B0503030302020204" pitchFamily="34" charset="0"/>
              </a:rPr>
              <a:t>Эмоциональное выгорание: что это и откуда?</a:t>
            </a:r>
          </a:p>
          <a:p>
            <a:pPr fontAlgn="base">
              <a:lnSpc>
                <a:spcPct val="150000"/>
              </a:lnSpc>
            </a:pPr>
            <a:r>
              <a:rPr lang="ru-RU" sz="1900" dirty="0">
                <a:latin typeface="Core Sans A 45" panose="020B0503030302020204" pitchFamily="34" charset="0"/>
              </a:rPr>
              <a:t>Методы профилактики выгорания.</a:t>
            </a:r>
          </a:p>
          <a:p>
            <a:pPr fontAlgn="base">
              <a:lnSpc>
                <a:spcPct val="150000"/>
              </a:lnSpc>
            </a:pPr>
            <a:r>
              <a:rPr lang="ru-RU" sz="1900" dirty="0">
                <a:latin typeface="Core Sans A 45" panose="020B0503030302020204" pitchFamily="34" charset="0"/>
              </a:rPr>
              <a:t>Йога для учителей.</a:t>
            </a:r>
          </a:p>
          <a:p>
            <a:pPr fontAlgn="base">
              <a:lnSpc>
                <a:spcPct val="150000"/>
              </a:lnSpc>
            </a:pPr>
            <a:r>
              <a:rPr lang="ru-RU" sz="1900" dirty="0">
                <a:latin typeface="Core Sans A 45" panose="020B0503030302020204" pitchFamily="34" charset="0"/>
              </a:rPr>
              <a:t>Интервизорские группы.</a:t>
            </a:r>
          </a:p>
          <a:p>
            <a:pPr fontAlgn="base">
              <a:lnSpc>
                <a:spcPct val="150000"/>
              </a:lnSpc>
            </a:pPr>
            <a:r>
              <a:rPr lang="ru-RU" sz="1900" dirty="0">
                <a:latin typeface="Core Sans A 45" panose="020B0503030302020204" pitchFamily="34" charset="0"/>
              </a:rPr>
              <a:t>Практика коучингового общения.</a:t>
            </a:r>
          </a:p>
          <a:p>
            <a:pPr fontAlgn="base">
              <a:lnSpc>
                <a:spcPct val="150000"/>
              </a:lnSpc>
            </a:pPr>
            <a:r>
              <a:rPr lang="ru-RU" sz="1900" dirty="0">
                <a:latin typeface="Core Sans A 45" panose="020B0503030302020204" pitchFamily="34" charset="0"/>
              </a:rPr>
              <a:t>Практика фасилитационных механик.</a:t>
            </a:r>
          </a:p>
          <a:p>
            <a:pPr fontAlgn="base">
              <a:lnSpc>
                <a:spcPct val="150000"/>
              </a:lnSpc>
            </a:pPr>
            <a:r>
              <a:rPr lang="ru-RU" sz="1900" dirty="0">
                <a:latin typeface="Core Sans A 45" panose="020B0503030302020204" pitchFamily="34" charset="0"/>
              </a:rPr>
              <a:t>Как понять подростков мета-модерна.</a:t>
            </a:r>
          </a:p>
          <a:p>
            <a:pPr fontAlgn="base">
              <a:lnSpc>
                <a:spcPct val="150000"/>
              </a:lnSpc>
            </a:pPr>
            <a:r>
              <a:rPr lang="ru-RU" sz="1900" dirty="0">
                <a:latin typeface="Core Sans A 45" panose="020B0503030302020204" pitchFamily="34" charset="0"/>
              </a:rPr>
              <a:t>Мастер-класс от старшеклассников: постигни современный сленг.</a:t>
            </a:r>
          </a:p>
          <a:p>
            <a:pPr fontAlgn="base">
              <a:lnSpc>
                <a:spcPct val="150000"/>
              </a:lnSpc>
            </a:pPr>
            <a:r>
              <a:rPr lang="ru-RU" sz="1900" dirty="0">
                <a:latin typeface="Core Sans A 45" panose="020B0503030302020204" pitchFamily="34" charset="0"/>
              </a:rPr>
              <a:t>Нестандартные способы проверки знаний.</a:t>
            </a:r>
          </a:p>
          <a:p>
            <a:pPr fontAlgn="base">
              <a:lnSpc>
                <a:spcPct val="150000"/>
              </a:lnSpc>
            </a:pPr>
            <a:r>
              <a:rPr lang="ru-RU" sz="1900" dirty="0">
                <a:latin typeface="Core Sans A 45" panose="020B0503030302020204" pitchFamily="34" charset="0"/>
              </a:rPr>
              <a:t>Роли педагога по циклу Колба и инструменты для каждой из них.</a:t>
            </a:r>
            <a:br>
              <a:rPr lang="ru-RU" sz="2000" dirty="0"/>
            </a:br>
            <a:endParaRPr lang="ru-RU" sz="2000" dirty="0">
              <a:latin typeface="Core Sans A 45" panose="020B05030303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28DC79A-96EE-2B47-9EE2-30A7826C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81F534-8BD1-3C49-BCF9-A9BB81F52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" y="0"/>
            <a:ext cx="12169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9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E885039-8980-A94B-9E4D-08A75E52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1D29FD-2A64-554F-BD60-494A2FD95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41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14425C-9B34-3448-8C73-CE193B88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EB6622-0208-7D48-9698-4931B87FA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50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5A74128-333A-2D42-87A1-812B6A44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FB65E00-5AFC-A34F-AA27-BEA1C9CAE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741EBB2-7911-884C-BC8B-4991770DB14E}"/>
              </a:ext>
            </a:extLst>
          </p:cNvPr>
          <p:cNvSpPr txBox="1"/>
          <p:nvPr/>
        </p:nvSpPr>
        <p:spPr>
          <a:xfrm>
            <a:off x="1273218" y="5052288"/>
            <a:ext cx="1019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9BB865"/>
                </a:solidFill>
                <a:latin typeface="Core Sans A 65 Bold" panose="020B0803030302020204" pitchFamily="34" charset="0"/>
              </a:rPr>
              <a:t>Контакты куратора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C2A23C8B-345E-2E43-89F9-A12F9A9765FA}"/>
              </a:ext>
            </a:extLst>
          </p:cNvPr>
          <p:cNvSpPr/>
          <p:nvPr/>
        </p:nvSpPr>
        <p:spPr>
          <a:xfrm>
            <a:off x="1273217" y="4899052"/>
            <a:ext cx="9388692" cy="706581"/>
          </a:xfrm>
          <a:prstGeom prst="roundRect">
            <a:avLst/>
          </a:prstGeom>
          <a:noFill/>
          <a:ln w="28575" cap="flat" cmpd="sng" algn="ctr">
            <a:solidFill>
              <a:srgbClr val="A0BD68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266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54A39F1-E7FE-4749-BB16-E7FF9957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E81D76-C1EF-B845-8888-41D122CF1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59267F40-F54E-8C42-9C59-ABD6FDF83E8B}"/>
              </a:ext>
            </a:extLst>
          </p:cNvPr>
          <p:cNvSpPr/>
          <p:nvPr/>
        </p:nvSpPr>
        <p:spPr>
          <a:xfrm>
            <a:off x="3160059" y="1894100"/>
            <a:ext cx="1869141" cy="186914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DAE67EA-E1E7-AB4E-A51A-98249919109C}"/>
              </a:ext>
            </a:extLst>
          </p:cNvPr>
          <p:cNvSpPr txBox="1">
            <a:spLocks/>
          </p:cNvSpPr>
          <p:nvPr/>
        </p:nvSpPr>
        <p:spPr>
          <a:xfrm>
            <a:off x="5443817" y="1915802"/>
            <a:ext cx="5139765" cy="189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Core Sans A 45" panose="020B0503030302020204" pitchFamily="34" charset="0"/>
              </a:rPr>
              <a:t>КОНТАКТЫ КУРАТОРА</a:t>
            </a:r>
          </a:p>
        </p:txBody>
      </p:sp>
    </p:spTree>
    <p:extLst>
      <p:ext uri="{BB962C8B-B14F-4D97-AF65-F5344CB8AC3E}">
        <p14:creationId xmlns:p14="http://schemas.microsoft.com/office/powerpoint/2010/main" val="209001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C81916A-7CF9-ED46-A142-DC136D11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0B2492-9824-1147-95D5-3864AC916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2"/>
            <a:ext cx="12192000" cy="68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4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9411052-E379-754D-998B-200AC6C2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E55ECF-E880-F946-8014-53EE24369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" y="-13855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1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77247EB-5567-4448-96E5-01036D16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D31AC5-A6B6-174C-8B76-EE91D1DDE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1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A4DE76-53AD-EB4F-A7FA-16664C7E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75B07C-87D9-714B-A57B-291EA6C56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92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097D126-B1BD-FF41-8CF0-C1EAD756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8A33BC-A7FB-1143-955C-F0AB15FE2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" y="0"/>
            <a:ext cx="12156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6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CCFE16C-AA48-6C4C-B5D2-BE37DDE4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2FBC63-5F84-3C49-8E1C-337D27D9F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453"/>
            <a:ext cx="12192000" cy="68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4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7A6A2C9-578E-254B-8516-EA0FF171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5BB0C2-F613-C347-B481-80C4B1992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2"/>
            <a:ext cx="12192000" cy="68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13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76</Words>
  <Application>Microsoft Macintosh PowerPoint</Application>
  <PresentationFormat>Широкоэкранный</PresentationFormat>
  <Paragraphs>27</Paragraphs>
  <Slides>22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Core Sans A 45</vt:lpstr>
      <vt:lpstr>Core Sans A 65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КУБРИК</dc:title>
  <dc:creator>Shazamova Kamila</dc:creator>
  <cp:lastModifiedBy>Shazamova Kamila</cp:lastModifiedBy>
  <cp:revision>32</cp:revision>
  <dcterms:created xsi:type="dcterms:W3CDTF">2019-10-06T19:12:59Z</dcterms:created>
  <dcterms:modified xsi:type="dcterms:W3CDTF">2020-02-03T22:08:20Z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1289746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